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8" r:id="rId4"/>
    <p:sldId id="260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8930-E25C-48AC-A32C-9DF6B3343FA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33A8-66AD-43B2-B4A9-A3ED1271F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8930-E25C-48AC-A32C-9DF6B3343FA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33A8-66AD-43B2-B4A9-A3ED1271F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8930-E25C-48AC-A32C-9DF6B3343FA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33A8-66AD-43B2-B4A9-A3ED1271F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8930-E25C-48AC-A32C-9DF6B3343FA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33A8-66AD-43B2-B4A9-A3ED1271F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8930-E25C-48AC-A32C-9DF6B3343FA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33A8-66AD-43B2-B4A9-A3ED1271F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8930-E25C-48AC-A32C-9DF6B3343FA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33A8-66AD-43B2-B4A9-A3ED1271F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8930-E25C-48AC-A32C-9DF6B3343FA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33A8-66AD-43B2-B4A9-A3ED1271F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8930-E25C-48AC-A32C-9DF6B3343FA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33A8-66AD-43B2-B4A9-A3ED1271F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8930-E25C-48AC-A32C-9DF6B3343FA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33A8-66AD-43B2-B4A9-A3ED1271F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8930-E25C-48AC-A32C-9DF6B3343FA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33A8-66AD-43B2-B4A9-A3ED1271F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8930-E25C-48AC-A32C-9DF6B3343FA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C33A8-66AD-43B2-B4A9-A3ED1271F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E8930-E25C-48AC-A32C-9DF6B3343FA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C33A8-66AD-43B2-B4A9-A3ED1271F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гыук\Desktop\конкурс\60803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84976" cy="648072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31" name="Picture 7" descr="C:\Users\гыук\Desktop\конкурс\8ac50145b7f95da235330e33796a4072b2319b11782870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916832"/>
            <a:ext cx="3384376" cy="237626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071065" y="692696"/>
            <a:ext cx="7085594" cy="95410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Музыкально-д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идактическая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игра</a:t>
            </a: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«ТРУДОЛЮБИВАЯ ПЧЁЛКА»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гыук\Desktop\конкурс\cl_shablon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299309" y="1988840"/>
            <a:ext cx="844013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ookman Old Style" pitchFamily="18" charset="0"/>
              </a:rPr>
              <a:t>Цель игры: развитие </a:t>
            </a:r>
            <a:r>
              <a:rPr lang="ru-RU" sz="2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ookman Old Style" pitchFamily="18" charset="0"/>
              </a:rPr>
              <a:t>звуковысотного</a:t>
            </a:r>
            <a:r>
              <a:rPr lang="ru-RU" sz="2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ookman Old Style" pitchFamily="18" charset="0"/>
              </a:rPr>
              <a:t> слуха</a:t>
            </a:r>
          </a:p>
          <a:p>
            <a:pPr algn="ctr"/>
            <a:endParaRPr lang="ru-RU" sz="20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endParaRPr lang="ru-RU" sz="20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2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ookman Old Style" pitchFamily="18" charset="0"/>
              </a:rPr>
              <a:t>Ход игры:</a:t>
            </a:r>
          </a:p>
          <a:p>
            <a:pPr algn="ctr"/>
            <a:endParaRPr lang="ru-RU" sz="20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2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ookman Old Style" pitchFamily="18" charset="0"/>
              </a:rPr>
              <a:t>Детям предлагается спеть мелодию на слог «</a:t>
            </a:r>
            <a:r>
              <a:rPr lang="ru-RU" sz="2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ookman Old Style" pitchFamily="18" charset="0"/>
              </a:rPr>
              <a:t>жу</a:t>
            </a:r>
            <a:r>
              <a:rPr lang="ru-RU" sz="2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ookman Old Style" pitchFamily="18" charset="0"/>
              </a:rPr>
              <a:t>» </a:t>
            </a:r>
            <a:r>
              <a:rPr lang="en-US" sz="2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ookman Old Style" pitchFamily="18" charset="0"/>
              </a:rPr>
              <a:t>a‘ </a:t>
            </a:r>
            <a:r>
              <a:rPr lang="en-US" sz="2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ookman Old Style" pitchFamily="18" charset="0"/>
              </a:rPr>
              <a:t>capella</a:t>
            </a:r>
            <a:endParaRPr lang="ru-RU" sz="20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2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ookman Old Style" pitchFamily="18" charset="0"/>
              </a:rPr>
              <a:t>в восходящем или нисходящем движении в зависимости</a:t>
            </a:r>
          </a:p>
          <a:p>
            <a:pPr algn="ctr"/>
            <a:r>
              <a:rPr lang="ru-RU" sz="2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ookman Old Style" pitchFamily="18" charset="0"/>
              </a:rPr>
              <a:t>от того, куда полетела пчелка.</a:t>
            </a:r>
          </a:p>
          <a:p>
            <a:pPr algn="ctr"/>
            <a:endParaRPr lang="ru-RU" sz="2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гыук\Desktop\конкурс\cl_shablon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27" name="Picture 3" descr="C:\Users\гыук\Desktop\конкурс\1745d44dba9b75fd0aae9639990eb97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013176"/>
            <a:ext cx="1145282" cy="1217290"/>
          </a:xfrm>
          <a:prstGeom prst="rect">
            <a:avLst/>
          </a:prstGeom>
          <a:noFill/>
        </p:spPr>
      </p:pic>
      <p:pic>
        <p:nvPicPr>
          <p:cNvPr id="1028" name="Picture 4" descr="C:\Users\гыук\Desktop\конкурс\1745d44dba9b75fd0aae9639990eb97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4581128"/>
            <a:ext cx="1512168" cy="1721346"/>
          </a:xfrm>
          <a:prstGeom prst="rect">
            <a:avLst/>
          </a:prstGeom>
          <a:noFill/>
        </p:spPr>
      </p:pic>
      <p:pic>
        <p:nvPicPr>
          <p:cNvPr id="1029" name="Picture 5" descr="C:\Users\гыук\Desktop\конкурс\1745d44dba9b75fd0aae9639990eb97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221088"/>
            <a:ext cx="1800200" cy="2153394"/>
          </a:xfrm>
          <a:prstGeom prst="rect">
            <a:avLst/>
          </a:prstGeom>
          <a:noFill/>
        </p:spPr>
      </p:pic>
      <p:pic>
        <p:nvPicPr>
          <p:cNvPr id="6" name="Picture 5" descr="C:\Users\гыук\Desktop\конкурс\1745d44dba9b75fd0aae9639990eb97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501008"/>
            <a:ext cx="2448272" cy="2945482"/>
          </a:xfrm>
          <a:prstGeom prst="rect">
            <a:avLst/>
          </a:prstGeom>
          <a:noFill/>
        </p:spPr>
      </p:pic>
      <p:pic>
        <p:nvPicPr>
          <p:cNvPr id="7" name="Picture 5" descr="C:\Users\гыук\Desktop\конкурс\1745d44dba9b75fd0aae9639990eb97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2924944"/>
            <a:ext cx="2843808" cy="3449538"/>
          </a:xfrm>
          <a:prstGeom prst="rect">
            <a:avLst/>
          </a:prstGeom>
          <a:noFill/>
        </p:spPr>
      </p:pic>
      <p:pic>
        <p:nvPicPr>
          <p:cNvPr id="2050" name="Picture 2" descr="C:\Users\гыук\Desktop\конкурс\5513465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356992"/>
            <a:ext cx="1590675" cy="12954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699792" y="836712"/>
            <a:ext cx="3494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ookman Old Style" pitchFamily="18" charset="0"/>
              </a:rPr>
              <a:t>Жу-жу-жу-жу-жу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0.10661 C -0.00573 0.15055 -0.00816 0.19472 0.00625 0.1864 C 0.02066 0.17807 0.05555 0.06799 0.08316 0.05735 C 0.11076 0.04671 0.14114 0.13506 0.17239 0.12303 C 0.20364 0.11101 0.23889 -0.00625 0.27083 -0.01434 C 0.30278 -0.02244 0.33073 0.0851 0.36458 0.07377 C 0.39843 0.06244 0.4401 -0.068 0.47396 -0.08187 C 0.50781 -0.09575 0.53281 0.00717 0.56771 -0.01018 C 0.6026 -0.02752 0.64809 -0.17345 0.68316 -0.1864 C 0.71823 -0.19935 0.76267 -0.10454 0.77847 -0.08812 " pathEditMode="relative" rAng="0" ptsTypes="aaaaaaaaaA">
                                      <p:cBhvr>
                                        <p:cTn id="6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" y="-1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гыук\Desktop\конкурс\cl_shablon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гыук\Desktop\конкурс\1745d44dba9b75fd0aae9639990eb97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5157192"/>
            <a:ext cx="1145282" cy="1217290"/>
          </a:xfrm>
          <a:prstGeom prst="rect">
            <a:avLst/>
          </a:prstGeom>
          <a:noFill/>
        </p:spPr>
      </p:pic>
      <p:pic>
        <p:nvPicPr>
          <p:cNvPr id="1028" name="Picture 4" descr="C:\Users\гыук\Desktop\конкурс\1745d44dba9b75fd0aae9639990eb97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653136"/>
            <a:ext cx="1512168" cy="1721346"/>
          </a:xfrm>
          <a:prstGeom prst="rect">
            <a:avLst/>
          </a:prstGeom>
          <a:noFill/>
        </p:spPr>
      </p:pic>
      <p:pic>
        <p:nvPicPr>
          <p:cNvPr id="1029" name="Picture 5" descr="C:\Users\гыук\Desktop\конкурс\1745d44dba9b75fd0aae9639990eb97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4149080"/>
            <a:ext cx="1944216" cy="2297410"/>
          </a:xfrm>
          <a:prstGeom prst="rect">
            <a:avLst/>
          </a:prstGeom>
          <a:noFill/>
        </p:spPr>
      </p:pic>
      <p:pic>
        <p:nvPicPr>
          <p:cNvPr id="6" name="Picture 5" descr="C:\Users\гыук\Desktop\конкурс\1745d44dba9b75fd0aae9639990eb97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573016"/>
            <a:ext cx="2448272" cy="2945482"/>
          </a:xfrm>
          <a:prstGeom prst="rect">
            <a:avLst/>
          </a:prstGeom>
          <a:noFill/>
        </p:spPr>
      </p:pic>
      <p:pic>
        <p:nvPicPr>
          <p:cNvPr id="7" name="Picture 5" descr="C:\Users\гыук\Desktop\конкурс\1745d44dba9b75fd0aae9639990eb97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2536" y="3140968"/>
            <a:ext cx="2843808" cy="3449538"/>
          </a:xfrm>
          <a:prstGeom prst="rect">
            <a:avLst/>
          </a:prstGeom>
          <a:noFill/>
        </p:spPr>
      </p:pic>
      <p:pic>
        <p:nvPicPr>
          <p:cNvPr id="2" name="Picture 2" descr="C:\Users\гыук\Desktop\конкурс\5513465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628800"/>
            <a:ext cx="1590675" cy="12954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699792" y="836712"/>
            <a:ext cx="3494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ookman Old Style" pitchFamily="18" charset="0"/>
              </a:rPr>
              <a:t>Жу-жу-жу-жу-жу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46 0.08117 C 0.00156 0.11355 -0.00834 0.14593 0.01302 0.14662 C 0.03437 0.14731 0.09948 0.07354 0.13923 0.0851 C 0.17899 0.09667 0.21163 0.20513 0.25156 0.21646 C 0.29149 0.2278 0.34409 0.14223 0.37916 0.15287 C 0.41406 0.1635 0.42968 0.26711 0.46232 0.27983 C 0.49496 0.29255 0.54462 0.21947 0.57448 0.22872 C 0.60468 0.23797 0.61632 0.321 0.64218 0.33534 C 0.66805 0.34967 0.70694 0.3025 0.73003 0.31475 C 0.75312 0.32701 0.77222 0.39338 0.78073 0.40911 " pathEditMode="relative" rAng="0" ptsTypes="aaaaaaaaaA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" y="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резентации PowerPoint Коллекция - Коллекция рефератов по биологии, георгафии и ОБЖ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188"/>
            <a:ext cx="9143999" cy="682781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43608" y="1412776"/>
            <a:ext cx="705678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 smtClean="0">
              <a:solidFill>
                <a:srgbClr val="008000"/>
              </a:solidFill>
              <a:latin typeface="Monotype Corsiva" pitchFamily="66" charset="0"/>
            </a:endParaRPr>
          </a:p>
          <a:p>
            <a:pPr algn="ctr"/>
            <a:r>
              <a:rPr lang="ru-RU" sz="3200" b="1" dirty="0" smtClean="0">
                <a:solidFill>
                  <a:srgbClr val="008000"/>
                </a:solidFill>
                <a:latin typeface="Monotype Corsiva" pitchFamily="66" charset="0"/>
              </a:rPr>
              <a:t> </a:t>
            </a:r>
            <a:r>
              <a:rPr lang="ru-RU" sz="3200" b="1" smtClean="0">
                <a:solidFill>
                  <a:srgbClr val="008000"/>
                </a:solidFill>
                <a:latin typeface="Monotype Corsiva" pitchFamily="66" charset="0"/>
              </a:rPr>
              <a:t>Презентацию  </a:t>
            </a:r>
            <a:endParaRPr lang="ru-RU" sz="3200" b="1" smtClean="0">
              <a:solidFill>
                <a:srgbClr val="008000"/>
              </a:solidFill>
              <a:latin typeface="Monotype Corsiva" pitchFamily="66" charset="0"/>
            </a:endParaRPr>
          </a:p>
          <a:p>
            <a:pPr algn="ctr"/>
            <a:r>
              <a:rPr lang="ru-RU" sz="3200" b="1" smtClean="0">
                <a:solidFill>
                  <a:srgbClr val="008000"/>
                </a:solidFill>
                <a:latin typeface="Monotype Corsiva" pitchFamily="66" charset="0"/>
              </a:rPr>
              <a:t> </a:t>
            </a:r>
            <a:r>
              <a:rPr lang="ru-RU" sz="3200" b="1" dirty="0" smtClean="0">
                <a:solidFill>
                  <a:srgbClr val="008000"/>
                </a:solidFill>
                <a:latin typeface="Monotype Corsiva" pitchFamily="66" charset="0"/>
              </a:rPr>
              <a:t>музыкально-дидактической игры подготовила:</a:t>
            </a:r>
          </a:p>
          <a:p>
            <a:pPr algn="ctr"/>
            <a:r>
              <a:rPr lang="ru-RU" sz="3600" b="1" dirty="0" smtClean="0">
                <a:solidFill>
                  <a:srgbClr val="008000"/>
                </a:solidFill>
                <a:latin typeface="Monotype Corsiva" pitchFamily="66" charset="0"/>
              </a:rPr>
              <a:t>Мельникова Любовь Александровна </a:t>
            </a:r>
          </a:p>
          <a:p>
            <a:pPr algn="ctr"/>
            <a:r>
              <a:rPr lang="ru-RU" sz="2800" dirty="0" smtClean="0">
                <a:solidFill>
                  <a:srgbClr val="008000"/>
                </a:solidFill>
                <a:latin typeface="Monotype Corsiva" pitchFamily="66" charset="0"/>
              </a:rPr>
              <a:t>музыкальный руководитель 1 категории</a:t>
            </a:r>
          </a:p>
          <a:p>
            <a:pPr algn="ctr"/>
            <a:r>
              <a:rPr lang="ru-RU" sz="2800" dirty="0" smtClean="0">
                <a:solidFill>
                  <a:srgbClr val="008000"/>
                </a:solidFill>
                <a:latin typeface="Monotype Corsiva" pitchFamily="66" charset="0"/>
              </a:rPr>
              <a:t>МБДОУ № 29 «Медвежонок»</a:t>
            </a:r>
          </a:p>
          <a:p>
            <a:pPr algn="ctr"/>
            <a:r>
              <a:rPr lang="ru-RU" sz="2800" dirty="0" smtClean="0">
                <a:solidFill>
                  <a:srgbClr val="008000"/>
                </a:solidFill>
                <a:latin typeface="Monotype Corsiva" pitchFamily="66" charset="0"/>
              </a:rPr>
              <a:t>г. Невинномысск</a:t>
            </a:r>
          </a:p>
          <a:p>
            <a:pPr algn="ctr"/>
            <a:endParaRPr lang="ru-RU" sz="2800" dirty="0" smtClean="0">
              <a:solidFill>
                <a:srgbClr val="008000"/>
              </a:solidFill>
              <a:latin typeface="Monotype Corsiva" pitchFamily="66" charset="0"/>
            </a:endParaRPr>
          </a:p>
          <a:p>
            <a:pPr algn="ctr"/>
            <a:r>
              <a:rPr lang="ru-RU" sz="2800" dirty="0" smtClean="0">
                <a:solidFill>
                  <a:srgbClr val="008000"/>
                </a:solidFill>
                <a:latin typeface="Monotype Corsiva" pitchFamily="66" charset="0"/>
              </a:rPr>
              <a:t> </a:t>
            </a:r>
            <a:r>
              <a:rPr lang="ru-RU" sz="2400" b="1" dirty="0" smtClean="0">
                <a:solidFill>
                  <a:srgbClr val="008000"/>
                </a:solidFill>
                <a:latin typeface="Monotype Corsiva" pitchFamily="66" charset="0"/>
              </a:rPr>
              <a:t>2014 г</a:t>
            </a:r>
            <a:r>
              <a:rPr lang="ru-RU" sz="2800" dirty="0" smtClean="0">
                <a:solidFill>
                  <a:srgbClr val="008000"/>
                </a:solidFill>
                <a:latin typeface="Monotype Corsiva" pitchFamily="66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70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гыук</dc:creator>
  <cp:lastModifiedBy>гыук</cp:lastModifiedBy>
  <cp:revision>21</cp:revision>
  <dcterms:created xsi:type="dcterms:W3CDTF">2014-11-21T17:36:35Z</dcterms:created>
  <dcterms:modified xsi:type="dcterms:W3CDTF">2014-11-24T05:48:07Z</dcterms:modified>
</cp:coreProperties>
</file>